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5" r:id="rId1"/>
  </p:sldMasterIdLst>
  <p:notesMasterIdLst>
    <p:notesMasterId r:id="rId3"/>
  </p:notesMasterIdLst>
  <p:handoutMasterIdLst>
    <p:handoutMasterId r:id="rId4"/>
  </p:handoutMasterIdLst>
  <p:sldIdLst>
    <p:sldId id="261" r:id="rId2"/>
  </p:sldIdLst>
  <p:sldSz cx="9144000" cy="6858000" type="screen4x3"/>
  <p:notesSz cx="6735763" cy="98663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clrMode="bw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1F"/>
    <a:srgbClr val="00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 snapToGrid="0">
      <p:cViewPr varScale="1">
        <p:scale>
          <a:sx n="100" d="100"/>
          <a:sy n="100" d="100"/>
        </p:scale>
        <p:origin x="155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CA643C8D-7896-52D4-1749-097ED9894E2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>
              <a:defRPr kumimoji="0" sz="1200">
                <a:latin typeface="Times New Roman" pitchFamily="1" charset="0"/>
                <a:ea typeface="ＭＳ Ｐゴシック" pitchFamily="1" charset="-128"/>
              </a:defRPr>
            </a:lvl1pPr>
          </a:lstStyle>
          <a:p>
            <a:pPr>
              <a:defRPr/>
            </a:pPr>
            <a:r>
              <a:rPr lang="ja-JP" altLang="en-US"/>
              <a:t>様式１</a:t>
            </a:r>
            <a:r>
              <a:rPr lang="en-US" altLang="ja-JP"/>
              <a:t>AB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53C1264E-C1B8-0538-5A4B-AD01EE7309D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Times New Roman" pitchFamily="1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E79A76AD-3334-E27D-7685-7862BC936B9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>
              <a:defRPr kumimoji="0" sz="1200">
                <a:latin typeface="Times New Roman" pitchFamily="1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613A298C-9E78-7B1A-CE83-460E10DDCBCA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fld id="{6CD2F892-1613-4274-88CB-629C5ADD8460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B744E72E-68E1-F072-51AA-D424D5FF3E2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>
              <a:defRPr kumimoji="0" sz="1200">
                <a:latin typeface="Times New Roman" pitchFamily="1" charset="0"/>
                <a:ea typeface="ＭＳ Ｐゴシック" pitchFamily="1" charset="-128"/>
              </a:defRPr>
            </a:lvl1pPr>
          </a:lstStyle>
          <a:p>
            <a:pPr>
              <a:defRPr/>
            </a:pPr>
            <a:r>
              <a:rPr lang="ja-JP" altLang="en-US"/>
              <a:t>様式１</a:t>
            </a:r>
            <a:r>
              <a:rPr lang="en-US" altLang="ja-JP"/>
              <a:t>AB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035E1A8F-FCC5-E577-408C-BB7E41C06BC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Times New Roman" pitchFamily="1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AAF077C0-1C2C-1EF9-20C4-23FFB8762F7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830F8982-E022-76CA-C26E-8FE063AA164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525" y="4686300"/>
            <a:ext cx="4938713" cy="444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45A118E6-A41A-5ACE-3305-02A599CB64E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>
              <a:defRPr kumimoji="0" sz="1200">
                <a:latin typeface="Times New Roman" pitchFamily="1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9DDCADF9-1D5F-3344-957E-5963572D27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fld id="{4FFBACF1-54E8-4669-AEF4-0F38EDD33304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1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112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id="{E269411D-651E-F703-1EDC-A618E3E9C6F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97E3238F-84A1-4CE7-B51D-94FCC91785C3}" type="slidenum">
              <a:rPr kumimoji="0" lang="en-US" altLang="ja-JP" sz="1200"/>
              <a:pPr eaLnBrk="1" hangingPunct="1"/>
              <a:t>1</a:t>
            </a:fld>
            <a:endParaRPr kumimoji="0" lang="en-US" altLang="ja-JP" sz="1200"/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4EA95CA2-5805-FD1A-89A3-CEAA5E54D1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5C177693-7EFB-C92A-DD77-711761C2A2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ja-JP" altLang="en-US">
              <a:ea typeface="ＭＳ Ｐゴシック" panose="020B0600070205080204" pitchFamily="50" charset="-128"/>
            </a:endParaRPr>
          </a:p>
        </p:txBody>
      </p:sp>
      <p:sp>
        <p:nvSpPr>
          <p:cNvPr id="4101" name="ヘッダー プレースホルダ 4">
            <a:extLst>
              <a:ext uri="{FF2B5EF4-FFF2-40B4-BE49-F238E27FC236}">
                <a16:creationId xmlns:a16="http://schemas.microsoft.com/office/drawing/2014/main" id="{18F4026A-8676-8863-E31B-8D436468827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kumimoji="0" lang="ja-JP" altLang="en-US" sz="1200"/>
              <a:t>様式１</a:t>
            </a:r>
            <a:r>
              <a:rPr kumimoji="0" lang="en-US" altLang="ja-JP" sz="1200"/>
              <a:t>AB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D3EA9A4-D61C-D77F-3CD3-CCE596F68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C0FCF09-BCD8-F904-BA7D-757B31E1F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3BCA3D3-B90B-C77B-2CFA-C9A2687CB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EB7099-C895-4A50-BB60-FFE1BDA69FA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92340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F3D6DBE-2D84-D584-0D88-DF3C2881D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4E2EC27-A031-99DA-EB92-306324532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F7E9A41-8C3D-A329-9F00-890C5AF3F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4CEC3A-99B4-4EE7-8C7E-D9D7DBE1358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61249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AB3BA5F-9FF7-2ECA-BF21-B956505E5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3DFC161-2B36-21D6-24C3-97223CBEC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DDA1585-C4CB-DD75-1CDE-60A9E8ED3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764D26-CAB7-4685-B5C3-5F79160D768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0647705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31B415F-4C1A-4267-D60B-9825CC54C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58B400F-5516-5E5C-B968-EEB42EE18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B74B5DF-8252-520E-C9E0-2AD431505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94669E-75E8-4B47-8F37-D95806DDD69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02117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A7D9DC8-382E-5D51-D74E-5D0CCC2E0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CEA3D34-1D5D-F241-CCD9-9064C4097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FFBE4B6-B4F3-58E4-DF05-1704E228C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D92712-949A-4188-9DAC-02A46EE3285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9321934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B5A2671F-3623-5830-EC2C-08208FF87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42B93CE-E0D7-9FDB-6BA0-F7AD71803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1A136A5-8FB1-CA39-A0F7-CFEE01212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93B898-6F02-4975-97EA-705C76F5E0A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9000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6AF9BC61-7C5C-9240-2602-80C382107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8E7154FB-D983-AE8E-3123-97DFA759C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6592CEEE-F940-B293-BFEF-A307D71CD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07C7B7-385F-4166-95A4-E8E0F2D7B6E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8230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ECE02D35-4DB4-A4A2-EF71-41DC44E33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C55C47FB-FC26-463E-10C6-A53A6F285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5E59499D-B2AE-EDE6-037F-AF865CFA7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EBAE1D-67BE-4249-8D93-AB5F101C7FD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95013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5B3DD239-41B4-3254-1E65-74DA77754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4EE2FD7A-FD13-09F6-AE00-0F6C6FE40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E60F460C-430E-93C8-4A75-6F391423B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9CB73F-3B5E-42D4-BD3A-F0CBF041DF9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1960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FFD2F732-F6FB-EDD3-3F10-3B1A412DE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39A42709-B917-0ED0-EC88-4F29FAB54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18692AA-943E-7A3D-1418-F989659FC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37B41A-6800-44A9-864A-6A5EC99963B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76202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27E72194-0A7E-3F28-DE90-01AB071CF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44A114F9-FC55-63E6-50B9-89729632D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441CC61F-2EEC-3633-1D43-BFF38CC94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A27E51-FD70-4943-A6F7-26DD2D66463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4762435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AFAED3D3-E5C5-6918-89B8-11729DB715F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25A7C8D4-DF9B-4370-1A82-A2670D65464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B480926-AAA4-9686-52BF-207632599B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C85FE9D-F32E-721C-127D-75BB774099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B08F180-0D2D-62EC-E94A-290AEEE400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8C41229A-D791-4C4F-BF52-5572127D216E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>
            <a:extLst>
              <a:ext uri="{FF2B5EF4-FFF2-40B4-BE49-F238E27FC236}">
                <a16:creationId xmlns:a16="http://schemas.microsoft.com/office/drawing/2014/main" id="{8CFCDF92-897D-AFC7-A20A-54AB0DA58B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41350" y="3246438"/>
            <a:ext cx="7845425" cy="3124200"/>
          </a:xfrm>
          <a:ln w="28575">
            <a:solidFill>
              <a:schemeClr val="tx1"/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altLang="ja-JP" sz="1200" b="1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fontAlgn="auto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ja-JP" altLang="en-US" sz="2200" b="1" dirty="0">
                <a:solidFill>
                  <a:srgbClr val="000000"/>
                </a:solidFill>
                <a:latin typeface="+mj-ea"/>
                <a:ea typeface="+mj-ea"/>
              </a:rPr>
              <a:t>　</a:t>
            </a:r>
            <a:endParaRPr lang="en-US" altLang="ja-JP" sz="1700" b="1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2051" name="正方形/長方形 3">
            <a:extLst>
              <a:ext uri="{FF2B5EF4-FFF2-40B4-BE49-F238E27FC236}">
                <a16:creationId xmlns:a16="http://schemas.microsoft.com/office/drawing/2014/main" id="{5CD428F5-7C2E-6E81-E6BA-4BD272A0C7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550" y="303213"/>
            <a:ext cx="81915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kumimoji="0" lang="en-US" altLang="ja-JP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Disclosure of COI status in poster presentations</a:t>
            </a:r>
          </a:p>
          <a:p>
            <a:pPr eaLnBrk="1" hangingPunct="1"/>
            <a:r>
              <a:rPr lang="en-US" altLang="ja-JP" b="0" i="0" dirty="0">
                <a:solidFill>
                  <a:srgbClr val="15406A"/>
                </a:solidFill>
                <a:effectLst/>
                <a:latin typeface="ヒラギノ角ゴ ProN W3"/>
              </a:rPr>
              <a:t>Please place the information either at  the bottom of your poster.</a:t>
            </a:r>
            <a:endParaRPr kumimoji="0" lang="en-US" altLang="ja-JP" b="1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19460" name="正方形/長方形 6">
            <a:extLst>
              <a:ext uri="{FF2B5EF4-FFF2-40B4-BE49-F238E27FC236}">
                <a16:creationId xmlns:a16="http://schemas.microsoft.com/office/drawing/2014/main" id="{DCABA140-C875-97D8-6EBA-1A9E24B5C1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181" y="1836099"/>
            <a:ext cx="7796212" cy="683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2100" indent="-292100">
              <a:lnSpc>
                <a:spcPct val="80000"/>
              </a:lnSpc>
              <a:buClr>
                <a:schemeClr val="accent1"/>
              </a:buClr>
              <a:buSzPct val="70000"/>
              <a:defRPr/>
            </a:pPr>
            <a:r>
              <a:rPr lang="en-US" altLang="ja-JP" sz="2400" dirty="0">
                <a:latin typeface="+mn-ea"/>
                <a:ea typeface="+mn-ea"/>
              </a:rPr>
              <a:t>Name of first author: XXXXX </a:t>
            </a:r>
            <a:r>
              <a:rPr lang="en-US" altLang="ja-JP" sz="2400" dirty="0" err="1">
                <a:latin typeface="+mn-ea"/>
                <a:ea typeface="+mn-ea"/>
              </a:rPr>
              <a:t>XXXXX</a:t>
            </a:r>
            <a:endParaRPr lang="en-US" altLang="ja-JP" sz="2400" dirty="0">
              <a:solidFill>
                <a:srgbClr val="000000"/>
              </a:solidFill>
              <a:latin typeface="+mn-ea"/>
              <a:ea typeface="+mn-ea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ja-JP" sz="2400" b="1" dirty="0">
                <a:latin typeface="Arial" panose="020B0604020202020204" pitchFamily="34" charset="0"/>
              </a:rPr>
              <a:t>I have no COI with regard to the presentation.</a:t>
            </a:r>
            <a:endParaRPr lang="en-US" altLang="ja-JP" sz="600" b="1" i="1" dirty="0">
              <a:latin typeface="Arial" panose="020B0604020202020204" pitchFamily="34" charset="0"/>
            </a:endParaRPr>
          </a:p>
        </p:txBody>
      </p:sp>
      <p:sp>
        <p:nvSpPr>
          <p:cNvPr id="2053" name="正方形/長方形 7">
            <a:extLst>
              <a:ext uri="{FF2B5EF4-FFF2-40B4-BE49-F238E27FC236}">
                <a16:creationId xmlns:a16="http://schemas.microsoft.com/office/drawing/2014/main" id="{3976A1AB-5A3A-5855-CF9B-7C7526322D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950" y="1608138"/>
            <a:ext cx="7894638" cy="1092200"/>
          </a:xfrm>
          <a:prstGeom prst="rect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kumimoji="0" lang="ja-JP" altLang="en-US">
              <a:solidFill>
                <a:srgbClr val="000000"/>
              </a:solidFill>
            </a:endParaRPr>
          </a:p>
        </p:txBody>
      </p:sp>
      <p:sp>
        <p:nvSpPr>
          <p:cNvPr id="2054" name="正方形/長方形 9">
            <a:extLst>
              <a:ext uri="{FF2B5EF4-FFF2-40B4-BE49-F238E27FC236}">
                <a16:creationId xmlns:a16="http://schemas.microsoft.com/office/drawing/2014/main" id="{AF088255-6DE6-18F3-FFBE-F5169EA6C4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175" y="2792413"/>
            <a:ext cx="60885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kumimoji="0" lang="en-US" altLang="ja-JP" b="1" dirty="0">
                <a:solidFill>
                  <a:srgbClr val="0070C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If You have conflicts of interest to disclose.</a:t>
            </a:r>
            <a:endParaRPr kumimoji="0" lang="ja-JP" altLang="en-US" b="1" dirty="0">
              <a:solidFill>
                <a:srgbClr val="0070C0"/>
              </a:solidFill>
            </a:endParaRPr>
          </a:p>
        </p:txBody>
      </p:sp>
      <p:sp>
        <p:nvSpPr>
          <p:cNvPr id="2055" name="正方形/長方形 9">
            <a:extLst>
              <a:ext uri="{FF2B5EF4-FFF2-40B4-BE49-F238E27FC236}">
                <a16:creationId xmlns:a16="http://schemas.microsoft.com/office/drawing/2014/main" id="{B9E320BC-4D8F-261A-5143-8F1F4CB99C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8" y="1158875"/>
            <a:ext cx="636584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kumimoji="0" lang="en-US" altLang="ja-JP" b="1" dirty="0">
                <a:solidFill>
                  <a:srgbClr val="0070C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If You have no conflict of interest to disclose.</a:t>
            </a:r>
            <a:endParaRPr kumimoji="0" lang="ja-JP" altLang="en-US" b="1" dirty="0">
              <a:solidFill>
                <a:srgbClr val="0070C0"/>
              </a:solidFill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FC5B2F1-29A8-92CC-F6DA-EE80C162276F}"/>
              </a:ext>
            </a:extLst>
          </p:cNvPr>
          <p:cNvSpPr/>
          <p:nvPr/>
        </p:nvSpPr>
        <p:spPr>
          <a:xfrm>
            <a:off x="688181" y="3401375"/>
            <a:ext cx="7115175" cy="275152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ja-JP" sz="1800" b="1" dirty="0">
                <a:latin typeface="Arial" pitchFamily="34" charset="0"/>
              </a:rPr>
              <a:t>Matters requiring disclosures of COI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ja-JP" sz="1800" b="1" dirty="0">
                <a:latin typeface="Arial" pitchFamily="34" charset="0"/>
              </a:rPr>
              <a:t>with regard to the presentation are as follows;</a:t>
            </a:r>
          </a:p>
          <a:p>
            <a:pPr marL="457200" indent="-457200" eaLnBrk="1" fontAlgn="auto" hangingPunct="1">
              <a:lnSpc>
                <a:spcPct val="80000"/>
              </a:lnSpc>
              <a:spcAft>
                <a:spcPts val="0"/>
              </a:spcAft>
              <a:buFont typeface="+mj-lt"/>
              <a:buAutoNum type="arabicPeriod"/>
              <a:defRPr/>
            </a:pPr>
            <a:endParaRPr lang="ja-JP" altLang="en-US" sz="1800" b="1" dirty="0">
              <a:latin typeface="Arial" pitchFamily="34" charset="0"/>
            </a:endParaRPr>
          </a:p>
          <a:p>
            <a:pPr marL="457200" indent="-457200" eaLnBrk="1" fontAlgn="auto" hangingPunct="1">
              <a:lnSpc>
                <a:spcPct val="8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altLang="ja-JP" sz="1800" b="1" dirty="0">
                <a:latin typeface="Arial" pitchFamily="34" charset="0"/>
              </a:rPr>
              <a:t>Remuneration </a:t>
            </a:r>
            <a:r>
              <a:rPr lang="ja-JP" altLang="en-US" sz="1800" b="1" dirty="0">
                <a:latin typeface="Arial" pitchFamily="34" charset="0"/>
              </a:rPr>
              <a:t>：　</a:t>
            </a:r>
            <a:r>
              <a:rPr lang="en-US" altLang="ja-JP" sz="1800" b="1" dirty="0">
                <a:latin typeface="Arial" pitchFamily="34" charset="0"/>
              </a:rPr>
              <a:t>None</a:t>
            </a:r>
          </a:p>
          <a:p>
            <a:pPr marL="457200" indent="-457200" eaLnBrk="1" fontAlgn="auto" hangingPunct="1">
              <a:lnSpc>
                <a:spcPct val="8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altLang="ja-JP" sz="1800" b="1" dirty="0">
                <a:latin typeface="Arial" pitchFamily="34" charset="0"/>
              </a:rPr>
              <a:t>Stockholder in</a:t>
            </a:r>
            <a:r>
              <a:rPr lang="ja-JP" altLang="en-US" sz="1800" b="1" dirty="0">
                <a:latin typeface="Arial" pitchFamily="34" charset="0"/>
              </a:rPr>
              <a:t>：　</a:t>
            </a:r>
            <a:r>
              <a:rPr lang="en-US" altLang="ja-JP" sz="1800" b="1" dirty="0">
                <a:latin typeface="Arial" pitchFamily="34" charset="0"/>
              </a:rPr>
              <a:t>None</a:t>
            </a:r>
            <a:endParaRPr lang="ja-JP" altLang="en-US" sz="1800" b="1" dirty="0">
              <a:latin typeface="Arial" pitchFamily="34" charset="0"/>
            </a:endParaRPr>
          </a:p>
          <a:p>
            <a:pPr marL="457200" indent="-457200" eaLnBrk="1" fontAlgn="auto" hangingPunct="1">
              <a:lnSpc>
                <a:spcPct val="8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altLang="ja-JP" sz="1800" b="1" dirty="0">
                <a:latin typeface="Arial" pitchFamily="34" charset="0"/>
              </a:rPr>
              <a:t>Patents and royalties from</a:t>
            </a:r>
            <a:r>
              <a:rPr lang="ja-JP" altLang="en-US" sz="1800" b="1" dirty="0">
                <a:latin typeface="Arial" pitchFamily="34" charset="0"/>
              </a:rPr>
              <a:t>：　</a:t>
            </a:r>
            <a:r>
              <a:rPr lang="en-US" altLang="ja-JP" sz="1800" b="1" dirty="0">
                <a:latin typeface="Arial" pitchFamily="34" charset="0"/>
              </a:rPr>
              <a:t>None</a:t>
            </a:r>
          </a:p>
          <a:p>
            <a:pPr marL="457200" indent="-457200" eaLnBrk="1" fontAlgn="auto" hangingPunct="1">
              <a:lnSpc>
                <a:spcPct val="8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altLang="ja-JP" sz="1800" b="1" dirty="0">
                <a:latin typeface="Arial" pitchFamily="34" charset="0"/>
              </a:rPr>
              <a:t>Honoraria (lecture fee) from: ZZZ Corporation</a:t>
            </a:r>
          </a:p>
          <a:p>
            <a:pPr marL="457200" indent="-457200" eaLnBrk="1" fontAlgn="auto" hangingPunct="1">
              <a:lnSpc>
                <a:spcPct val="8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altLang="ja-JP" sz="1800" b="1" dirty="0">
                <a:latin typeface="Arial" pitchFamily="34" charset="0"/>
              </a:rPr>
              <a:t>Honoraria (manuscript fee) from: XXX, Inc.</a:t>
            </a:r>
            <a:r>
              <a:rPr lang="ja-JP" altLang="en-US" sz="1800" b="1" dirty="0">
                <a:latin typeface="Arial" pitchFamily="34" charset="0"/>
              </a:rPr>
              <a:t>　</a:t>
            </a:r>
          </a:p>
          <a:p>
            <a:pPr marL="457200" indent="-457200" eaLnBrk="1" fontAlgn="auto" hangingPunct="1">
              <a:lnSpc>
                <a:spcPct val="8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altLang="ja-JP" sz="1800" b="1" dirty="0">
                <a:latin typeface="Arial" pitchFamily="34" charset="0"/>
              </a:rPr>
              <a:t>Grant/Research funding from: XXX Corporation</a:t>
            </a:r>
          </a:p>
          <a:p>
            <a:pPr marL="457200" indent="-457200" eaLnBrk="1" fontAlgn="auto" hangingPunct="1">
              <a:lnSpc>
                <a:spcPct val="8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altLang="ja-JP" sz="1800" b="1" dirty="0">
                <a:latin typeface="Arial" pitchFamily="34" charset="0"/>
              </a:rPr>
              <a:t>Scholarship donation from</a:t>
            </a:r>
            <a:r>
              <a:rPr lang="ja-JP" altLang="en-US" sz="1800" b="1" dirty="0">
                <a:latin typeface="Arial" pitchFamily="34" charset="0"/>
              </a:rPr>
              <a:t>：</a:t>
            </a:r>
            <a:r>
              <a:rPr lang="en-US" altLang="ja-JP" sz="1800" b="1" dirty="0">
                <a:latin typeface="Arial" pitchFamily="34" charset="0"/>
              </a:rPr>
              <a:t> XXX Corporation</a:t>
            </a:r>
          </a:p>
          <a:p>
            <a:pPr marL="457200" indent="-457200" eaLnBrk="1" fontAlgn="auto" hangingPunct="1">
              <a:lnSpc>
                <a:spcPct val="8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altLang="ja-JP" sz="1800" b="1" dirty="0">
                <a:latin typeface="Arial" pitchFamily="34" charset="0"/>
              </a:rPr>
              <a:t>Endowed Chair Affiliation </a:t>
            </a:r>
            <a:r>
              <a:rPr lang="ja-JP" altLang="en-US" sz="1800" b="1" dirty="0">
                <a:latin typeface="Arial" pitchFamily="34" charset="0"/>
              </a:rPr>
              <a:t>：　</a:t>
            </a:r>
            <a:r>
              <a:rPr lang="en-US" altLang="ja-JP" sz="1800" b="1" dirty="0">
                <a:latin typeface="Arial" pitchFamily="34" charset="0"/>
              </a:rPr>
              <a:t>None </a:t>
            </a:r>
          </a:p>
          <a:p>
            <a:pPr marL="457200" indent="-457200" eaLnBrk="1" fontAlgn="auto" hangingPunct="1">
              <a:lnSpc>
                <a:spcPct val="8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altLang="ja-JP" sz="1800" b="1" dirty="0">
                <a:latin typeface="Arial" pitchFamily="34" charset="0"/>
              </a:rPr>
              <a:t>Other remuneration from: XXX Corporation</a:t>
            </a:r>
            <a:endParaRPr lang="en-US" altLang="ja-JP" sz="1800" b="1" dirty="0"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678</TotalTime>
  <Words>132</Words>
  <Application>Microsoft Office PowerPoint</Application>
  <PresentationFormat>画面に合わせる (4:3)</PresentationFormat>
  <Paragraphs>22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Times New Roman</vt:lpstr>
      <vt:lpstr>ＭＳ Ｐゴシック</vt:lpstr>
      <vt:lpstr>Arial</vt:lpstr>
      <vt:lpstr>Calibri</vt:lpstr>
      <vt:lpstr>HGP創英角ｺﾞｼｯｸUB</vt:lpstr>
      <vt:lpstr>Office テーマ</vt:lpstr>
      <vt:lpstr>PowerPoint プレゼンテーション</vt:lpstr>
    </vt:vector>
  </TitlesOfParts>
  <Company>Heart Failure Society of America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Travis Alexander Yano</dc:creator>
  <cp:lastModifiedBy>絵理 斎木</cp:lastModifiedBy>
  <cp:revision>100</cp:revision>
  <cp:lastPrinted>2010-09-09T05:26:38Z</cp:lastPrinted>
  <dcterms:created xsi:type="dcterms:W3CDTF">2010-06-05T13:17:17Z</dcterms:created>
  <dcterms:modified xsi:type="dcterms:W3CDTF">2025-04-24T11:53:57Z</dcterms:modified>
</cp:coreProperties>
</file>